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56BA9-9983-4665-4A53-7A4737241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01CC9-9D17-5ADB-0D8A-3F84CFF659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08237-C2E1-2555-B106-405B7DE73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8D2DB-58CA-7C2C-6614-3EDE775E1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084AB-B821-8A21-2C46-275EDAC0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3271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89F55-9401-9F73-23EC-768281637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59526-2C0A-5F1C-CC8B-FCDAC5960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6DA3F-0085-3753-C699-C3E1E324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3332D-247A-BC33-1E6E-765B3C165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27CD7-EBCC-04AC-3A5B-1F3FE952A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561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C00BF-4287-E871-5511-E7DA4EC80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132F0-F0B5-6601-B412-EFFFF249A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FE4A7-359F-6130-3F9E-9B118C394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D8C46-D415-DDEA-6043-14864FF63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9D1D6-48D3-9B2D-927D-DEFD7033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849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0E8B7-9950-8C55-2DEB-A707D9F17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C52A2-C42F-13E0-11B2-4C7DD3091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26274-7CF4-91F8-B72E-FD4805336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286349-997F-CC6B-5063-6403C7C3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104F1-1129-5613-B81B-AD9DEBECF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F03C1-3C8E-D24D-BF78-D30D59A84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8593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0E71-9362-636E-2A57-C549FEE19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C9040-F6AA-DC00-FC1A-797831F70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FDA93-600B-8D34-A2BC-814B8A925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8A02D7-BBE8-6DCD-D755-2AEC3D10E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236528-09B9-3DAA-671A-85DCDBA3E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CE2CE4-E5F6-B8A4-60F7-DB1CCB28E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E17000-31E2-4A65-4F64-85138765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BA9DA3-2D28-8394-8E3D-BD0DEF751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51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A805-6BFC-B3D1-3668-D9FBE35B9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28F6CA-5D5B-50F4-4C59-73FC56374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02C5AA-ADC2-7DB2-FC6C-60F30CF5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647AD7-2309-4AFE-E456-CD9188C9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613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E0661-4EDD-DF1C-A4A2-C99B8116F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DD0AF9-C9DE-2669-4520-DD025F7C4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8DE27-0B43-6DD4-AE21-0412DB6D0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07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15ED7-2984-6B71-5396-067A13C9F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BA79B-3D48-C3C0-0CAD-4F751A057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BB1BE-109D-BC51-C0CB-8D888A771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C01EB9-E43A-01FE-F7F5-8EA3DC47C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00FF3-7C23-6752-050F-A2DA725B8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BD942-043A-F99A-4E9B-17C17167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167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13E4C-1796-40B8-C532-160F3B6E4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391E64-90AE-5827-ACCC-ACBAFF617D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706FC-3DB9-3DC9-3385-0EF6AB8A6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1FEDF-0F67-3E7C-F406-D7C854AF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06E23-3D28-F188-4D25-BBB457014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5D2D7-B927-595B-106D-B2AB5FC7E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7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94446-7538-A9C9-AC71-44A00A25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A21D7-BECC-D0D9-4000-C44B91708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07514-5596-E40B-60CD-639EA73EA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175B1-8F9A-D3A0-2256-1452771AB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35563-4977-669E-DC11-EE19A7940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264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7B85DF-C3BD-4472-60E8-FBBD41C22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B3331D-144C-E6CC-82FB-4FCC41955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88D79-87BF-C85F-1F32-8180F0AD3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8F851-DB08-F540-A070-876D7558C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25AA6-B3EE-E8DE-48A2-3B86CC7B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130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56FFD-96C1-800E-7565-C4E736903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3ECAC-8905-EB14-4AA6-272E6568F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FC669-2DB7-B387-4D8A-168A7A508D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87F3A-8D13-4B59-832C-CDE48D70F64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5072B-7CD9-E24F-D665-8ADA680239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6483C-7A05-CE48-F335-CB5B0937D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5DBCB-8750-409D-9887-62AB81D52D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306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7438A-3F1D-C27D-A1EA-FD7023F854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B0D33-43B8-B3F6-BFD3-7F01A7382C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13A426-2B8A-205C-5C30-D9E4FEC81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" y="0"/>
            <a:ext cx="12186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3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519"/>
    </mc:Choice>
    <mc:Fallback xmlns="">
      <p:transition spd="slow" advTm="3885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983D5-E9EC-E0FD-D8E4-829A6BE1E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22C185-A083-0702-A485-7A5545617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116854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89E65-B6F5-162D-2643-A16A7E7C4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4010B8-F319-72FF-42C8-59DB2BF58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128400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39C47-1F31-8271-BA95-15EA9E2DB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EF79D9-64B3-A979-F583-DD2FE9FBB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126270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94FB-022F-7CC9-F5FE-04D67D1FA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677135-9F77-00A1-D902-7C7B50859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417541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3EC3-1336-9207-CC46-99E928C3D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EB4D17-C472-ED0E-9349-F03EC74BA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275064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05D3E-C464-FE0D-60EA-1AD58B1E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B6E071-6DB8-7E05-764E-DB272DE06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268553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597B0-64CB-45B4-342D-D08630E5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0FACDA-AEB2-9031-87FA-70DE0549D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34724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1BF72-E69A-060F-EABD-5116F13C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13FBA9-6F54-3E8F-FD6A-CF7825638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146606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6765-D10A-585F-FC9B-E4DB45C08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90D560-1040-A060-9F5B-8D9EC6EDC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898"/>
          </a:xfrm>
        </p:spPr>
      </p:pic>
    </p:spTree>
    <p:extLst>
      <p:ext uri="{BB962C8B-B14F-4D97-AF65-F5344CB8AC3E}">
        <p14:creationId xmlns:p14="http://schemas.microsoft.com/office/powerpoint/2010/main" val="232736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2</cp:revision>
  <dcterms:created xsi:type="dcterms:W3CDTF">2023-03-28T15:05:10Z</dcterms:created>
  <dcterms:modified xsi:type="dcterms:W3CDTF">2023-03-28T15:22:15Z</dcterms:modified>
</cp:coreProperties>
</file>